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DABCB-30E0-686A-8E68-86593FBEF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9BF39F9-712D-418A-7D5A-3CBFD4F99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E88C6E-163B-92C2-F9BD-B255123D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9889E2-4483-E8F6-9717-7D732218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E01759-4A9E-6218-A7A1-BE01975A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79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A9CE55-AC9E-AA3E-6AF9-DE5CBB4E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7478E3C-4148-AB43-1B97-3893A562C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8F82AE-6674-F32C-508F-BA14E554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ACA97A-BE00-A3EC-9433-B39B887C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14A04F-0EDC-CDBD-722D-AFBC182F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83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084B861-3F95-C631-3FEA-03CBA6FA3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0A32488-F5B7-3231-B80C-CC88C78CF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223993-E1C5-5148-6407-031197F9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F14973-A723-D121-92B4-A135DD74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EB6620-67FF-FF1E-93F9-702FED44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81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1BA4FF-2601-7773-6F88-0558E41E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FFE667-6442-32C2-2FD2-86E03204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3AA2AA-67DE-DB5A-3E57-A8898D4E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DC0B50-BAA7-44B3-76C4-03DCF3CB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AF03F4-54ED-86AF-6164-7A15C92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56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F21B15-D483-819A-BA5E-58CFBE06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E033F5-ECD5-33FF-6C47-831896A9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0AAA5A-54B7-7068-75F2-B9E8F7E3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732D5E-222B-450E-FDE2-EED74AF9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F6ED32-E078-D8A5-6B85-F8008535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99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6E410-CE3A-E419-4E48-59E4A4A1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D88531-5356-8329-78B3-4C5BEB63D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9A8AC5-2DFE-FB35-1E4B-789E8270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986628-9F40-868E-882D-627A958E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EC3AAE-39A1-39FE-BCC1-DD30A5A6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5FEB90-41BE-754A-12A7-E70D6A55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38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7F6AC1-CCBA-708F-C3E8-7FB6CA44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E1584B-37DD-C868-8C81-6150A69A1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24DDA9-11B9-0FF8-8D19-6D09B8A08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E399346-66DE-F5B2-8BCF-3BDCFD55F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202FF8A-164A-2A5F-ECD1-BFA0C725E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069DCA6-FC6B-0CFB-2E0E-42106699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DE9F8DD-FB39-F687-568C-15596DD9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CEA7FF9-A782-E531-AB37-75E05C5B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80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271BC6-BF84-EF6E-55F3-D8B13729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69F10B2-804A-1714-A874-2A866753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33D1202-B47D-99B7-3B74-DD080F47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9F263C-903D-D218-B147-EC5B328C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3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07FF47-464A-4354-F0BB-64CBAB62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5E7AEA-52A9-2F6B-0C87-452A7E86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F260807-ABAA-6441-1EA5-E6A2FB90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4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A5BD93-4AB4-FE03-BAAE-55EF11FE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DEA16B-0F85-B4E3-E714-A3813E8D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164D57-BE2A-192F-ED6C-93A411BEC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959A3C-FE5B-1539-8D84-1591B400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097E10-1F5B-53EA-8829-64EF93C9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CD59BB-AD8D-D355-DF7B-38F6429A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44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E0BDA-F80E-8567-ADE7-6EC8D23C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DAF1424-E10E-4087-275D-487D4E12F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303471-2958-8A1F-C913-7636895C3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F0F748-20CC-ABD1-BACA-27917266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1ACF3B-1A2B-5938-736E-78D228AF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4A1E69-C39D-B0B4-95F3-A7F24A73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019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2650C7-8189-7641-991C-1A681462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D875E57-ABD5-643D-8C1C-9473426A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33FDC1-E833-D0DF-C106-FE898D93C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77DD-50C7-446E-AEA0-F323BDB16DA7}" type="datetimeFigureOut">
              <a:rPr lang="sv-SE" smtClean="0"/>
              <a:t>2023-04-07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9B17D7B-C7BB-796D-12D4-A2E8A27E7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F0196E-63E1-A529-CE43-A70D2E393D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84D5-0D9E-4B63-97EA-3CAE5E973A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0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Bildobjekt 1" descr="Vitis labrusca Zilga - pot 2 ltr | Earth&amp;Jungle">
            <a:extLst>
              <a:ext uri="{FF2B5EF4-FFF2-40B4-BE49-F238E27FC236}">
                <a16:creationId xmlns:a16="http://schemas.microsoft.com/office/drawing/2014/main" id="{2CA02682-748F-E140-186C-9F356B5E4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 b="2554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EBE4C7-B19D-7AD7-F5A3-190458A2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Labruskavin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”</a:t>
            </a: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Zilga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”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Vitis (Labrusca)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sv-SE" sz="40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96E4CC-23E1-18B0-BD87-C8862FA17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Baltisk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druva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Kraftigväxande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och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rikbärande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Härdig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ned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till -35 grader.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Solig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växtplats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Väldränerad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mullrik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lätt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sur,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näringsrik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jord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sv-SE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92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Bildobjekt 2" descr="Canadice Seedless Grape Vine - Stark Bro's">
            <a:extLst>
              <a:ext uri="{FF2B5EF4-FFF2-40B4-BE49-F238E27FC236}">
                <a16:creationId xmlns:a16="http://schemas.microsoft.com/office/drawing/2014/main" id="{6F0C2A4E-E612-FB5D-3C80-A3E739283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1726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205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26878F5-1232-6C8A-5F51-FE888C70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Labruskavin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”Canadice”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Vitis (Labrusca)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sv-SE" sz="40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EAAB98A-2338-1F5F-C7D6-563A627C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Amerikansk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druva</a:t>
            </a:r>
            <a:endParaRPr kumimoji="0" lang="en-US" altLang="sv-SE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Kärnfria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röda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söta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druvor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Härdig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ned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till -20 grader.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Solig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växtplats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Väldränerad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mullrik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lätt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sur,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näringsrik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jord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26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307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Bildobjekt 3" descr="Vitis vinifera Himrod - Vigne de table à raisins blancs sucrés sans pépins">
            <a:extLst>
              <a:ext uri="{FF2B5EF4-FFF2-40B4-BE49-F238E27FC236}">
                <a16:creationId xmlns:a16="http://schemas.microsoft.com/office/drawing/2014/main" id="{EE16FEED-20A6-D926-64AE-D98657A56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1" b="207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307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B07FA8-CA8A-76E7-8F11-AAF66A293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Labruskavin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” </a:t>
            </a: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Himrod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”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Vitis (Labrusca)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sv-SE" sz="40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33A538-C7AF-2B21-D636-797D68B1A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Egenskaper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: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Gulgröna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söta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druvor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små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kärnor</a:t>
            </a:r>
            <a:endParaRPr kumimoji="0" lang="en-US" altLang="sv-SE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Zon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1-2(3)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Solig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växtplats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Väldränerad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mullrik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lätt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sur,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näringsrik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jord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81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410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Bildobjekt 4" descr="Vitis vinifera 'Vanessa' (Seedless)">
            <a:extLst>
              <a:ext uri="{FF2B5EF4-FFF2-40B4-BE49-F238E27FC236}">
                <a16:creationId xmlns:a16="http://schemas.microsoft.com/office/drawing/2014/main" id="{A78C3054-E11C-8E78-0AFA-81E43EE8C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410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AEE5CC-9A7B-C625-BE18-5C2133576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Labruskavin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”Vanessa”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Vitis (Labrusca)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sv-SE" sz="40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758055E-0BD8-6A78-AA89-6BFC92F54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Kanadensisk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sort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Kärnfria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röda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söta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druvor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Zon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1-2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Solig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växtplats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Väldränerad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mullrik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lätt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sur,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näringsrik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jord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36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Bildobjekt 10" descr="Pitloze Roze eetdruif 'Einset Seedless' (in 2 liter pot)">
            <a:extLst>
              <a:ext uri="{FF2B5EF4-FFF2-40B4-BE49-F238E27FC236}">
                <a16:creationId xmlns:a16="http://schemas.microsoft.com/office/drawing/2014/main" id="{1068FAF3-AFBD-E4E2-874F-194685780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74EB0E-F79D-EEEE-9EF6-D8D125F0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Labruskavin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”</a:t>
            </a:r>
            <a:r>
              <a:rPr kumimoji="0" lang="en-US" altLang="sv-SE" sz="4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Einset</a:t>
            </a: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seedless”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Vitis (Labrusca)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sv-SE" sz="40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933EE0-42E6-9E2A-51BF-E316700A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Baltisk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sort.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Rödvioletta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druvor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så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gott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som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kärnfria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Kraftigväxande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och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rikbärande</a:t>
            </a:r>
            <a:endParaRPr kumimoji="0" lang="en-US" altLang="sv-SE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Zon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1-3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Solig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växtplats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Väldränerad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mullrik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lätt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sur,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näringsrik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sv-SE" sz="2000" b="0" i="0" u="none" strike="noStrike" cap="none" normalizeH="0" baseline="0" dirty="0" err="1">
                <a:ln>
                  <a:noFill/>
                </a:ln>
                <a:effectLst/>
              </a:rPr>
              <a:t>jord</a:t>
            </a:r>
            <a:r>
              <a:rPr kumimoji="0" lang="en-US" altLang="sv-SE" sz="20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773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614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Bildobjekt 7" descr="Виноград культурный Swenson Red - Виноград - GardenPlants">
            <a:extLst>
              <a:ext uri="{FF2B5EF4-FFF2-40B4-BE49-F238E27FC236}">
                <a16:creationId xmlns:a16="http://schemas.microsoft.com/office/drawing/2014/main" id="{D7DB0E3E-D6B4-91CF-D94D-C53C44DD2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" b="2815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615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4B90046-5A56-AF79-5166-4F579121B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Vin 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40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”Swenson Red”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1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Vitis hybrid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sv-SE" sz="40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86C0B5B-57A2-AC04-693F-839C1CB8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>
                <a:ln>
                  <a:noFill/>
                </a:ln>
                <a:effectLst/>
              </a:rPr>
              <a:t>Amerikansk sort. 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>
                <a:ln>
                  <a:noFill/>
                </a:ln>
                <a:effectLst/>
              </a:rPr>
              <a:t>Rödvioletta druvor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>
                <a:ln>
                  <a:noFill/>
                </a:ln>
                <a:effectLst/>
              </a:rPr>
              <a:t>Zon 1-2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>
                <a:ln>
                  <a:noFill/>
                </a:ln>
                <a:effectLst/>
              </a:rPr>
              <a:t>Solig växtplats.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sv-SE" sz="2000" b="0" i="0" u="none" strike="noStrike" cap="none" normalizeH="0" baseline="0">
                <a:ln>
                  <a:noFill/>
                </a:ln>
                <a:effectLst/>
              </a:rPr>
              <a:t>Väldränerad mullrik lätt sur, näringsrik jord.</a:t>
            </a:r>
          </a:p>
        </p:txBody>
      </p:sp>
    </p:spTree>
    <p:extLst>
      <p:ext uri="{BB962C8B-B14F-4D97-AF65-F5344CB8AC3E}">
        <p14:creationId xmlns:p14="http://schemas.microsoft.com/office/powerpoint/2010/main" val="213503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186</Words>
  <Application>Microsoft Office PowerPoint</Application>
  <PresentationFormat>Bredbild</PresentationFormat>
  <Paragraphs>47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Gustaf Hermansson</dc:creator>
  <cp:lastModifiedBy>Gustaf Hermansson</cp:lastModifiedBy>
  <cp:revision>1</cp:revision>
  <dcterms:created xsi:type="dcterms:W3CDTF">2023-04-07T19:39:15Z</dcterms:created>
  <dcterms:modified xsi:type="dcterms:W3CDTF">2023-04-07T19:48:57Z</dcterms:modified>
</cp:coreProperties>
</file>